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8" r:id="rId5"/>
    <p:sldId id="25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628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882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2609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430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162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984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698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225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42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6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401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6F1D5-6CC7-4D94-ABCD-F7E49C5AC1AB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0C0F0-1170-4DEC-948F-E159181B6E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463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Maze_ sonar </a:t>
            </a:r>
            <a:r>
              <a:rPr lang="ko-KR" altLang="en-US" smtClean="0"/>
              <a:t>사용법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ko-KR" dirty="0" smtClean="0"/>
              <a:t>202315001</a:t>
            </a:r>
            <a:r>
              <a:rPr lang="ko-KR" altLang="en-US" dirty="0" err="1" smtClean="0"/>
              <a:t>고지환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187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800" dirty="0"/>
              <a:t>else if </a:t>
            </a:r>
            <a:r>
              <a:rPr lang="ko-KR" altLang="en-US" sz="2800" dirty="0"/>
              <a:t>문을 사용하여 </a:t>
            </a:r>
            <a:r>
              <a:rPr lang="en-US" altLang="ko-KR" sz="2800" dirty="0" err="1"/>
              <a:t>left_sonar</a:t>
            </a:r>
            <a:r>
              <a:rPr lang="ko-KR" altLang="en-US" sz="2800" dirty="0"/>
              <a:t>와 </a:t>
            </a:r>
            <a:r>
              <a:rPr lang="en-US" altLang="ko-KR" sz="2800" dirty="0" err="1"/>
              <a:t>right_sonar</a:t>
            </a:r>
            <a:r>
              <a:rPr lang="ko-KR" altLang="en-US" sz="2800" dirty="0"/>
              <a:t>의 조건을 </a:t>
            </a:r>
            <a:r>
              <a:rPr lang="ko-KR" altLang="en-US" sz="2800" dirty="0" smtClean="0"/>
              <a:t>주고 </a:t>
            </a:r>
            <a:r>
              <a:rPr lang="ko-KR" altLang="en-US" sz="2800" dirty="0"/>
              <a:t>그 조건에 일치하면 </a:t>
            </a:r>
            <a:r>
              <a:rPr lang="en-US" altLang="ko-KR" sz="2800" dirty="0" err="1"/>
              <a:t>maze_status</a:t>
            </a:r>
            <a:r>
              <a:rPr lang="en-US" altLang="ko-KR" sz="2800" dirty="0"/>
              <a:t> = </a:t>
            </a:r>
            <a:r>
              <a:rPr lang="en-US" altLang="ko-KR" sz="2800" dirty="0" smtClean="0"/>
              <a:t>1 </a:t>
            </a:r>
            <a:r>
              <a:rPr lang="ko-KR" altLang="en-US" sz="2800" dirty="0" smtClean="0"/>
              <a:t>이 나오게 됩니다</a:t>
            </a:r>
            <a:r>
              <a:rPr lang="en-US" altLang="ko-KR" sz="2800" dirty="0" smtClean="0"/>
              <a:t>.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431544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else if </a:t>
            </a:r>
            <a:r>
              <a:rPr lang="ko-KR" altLang="en-US" sz="2400" dirty="0"/>
              <a:t>문을 사용하여 </a:t>
            </a:r>
            <a:r>
              <a:rPr lang="en-US" altLang="ko-KR" sz="2400" dirty="0" err="1"/>
              <a:t>left_sonar</a:t>
            </a:r>
            <a:r>
              <a:rPr lang="ko-KR" altLang="en-US" sz="2400" dirty="0"/>
              <a:t>와 </a:t>
            </a:r>
            <a:r>
              <a:rPr lang="en-US" altLang="ko-KR" sz="2400" dirty="0" err="1"/>
              <a:t>front_sonar</a:t>
            </a:r>
            <a:r>
              <a:rPr lang="ko-KR" altLang="en-US" sz="2400" dirty="0"/>
              <a:t>의 조건을 </a:t>
            </a:r>
            <a:r>
              <a:rPr lang="ko-KR" altLang="en-US" sz="2400" dirty="0" smtClean="0"/>
              <a:t>주고 </a:t>
            </a:r>
            <a:r>
              <a:rPr lang="ko-KR" altLang="en-US" sz="2400" dirty="0"/>
              <a:t>그 조건에 일치하면 </a:t>
            </a:r>
            <a:r>
              <a:rPr lang="en-US" altLang="ko-KR" sz="2400" dirty="0" err="1"/>
              <a:t>maze_status</a:t>
            </a:r>
            <a:r>
              <a:rPr lang="en-US" altLang="ko-KR" sz="2400" dirty="0"/>
              <a:t> = 2</a:t>
            </a:r>
            <a:r>
              <a:rPr lang="ko-KR" altLang="en-US" sz="2400" dirty="0"/>
              <a:t>가 </a:t>
            </a:r>
            <a:r>
              <a:rPr lang="ko-KR" altLang="en-US" sz="2400" dirty="0" smtClean="0"/>
              <a:t>나오게 됩니다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542126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else if </a:t>
            </a:r>
            <a:r>
              <a:rPr lang="ko-KR" altLang="en-US" sz="2400" dirty="0"/>
              <a:t>문을 사용하여 </a:t>
            </a:r>
            <a:r>
              <a:rPr lang="en-US" altLang="ko-KR" sz="2400" dirty="0" err="1"/>
              <a:t>right_sonar</a:t>
            </a:r>
            <a:r>
              <a:rPr lang="ko-KR" altLang="en-US" sz="2400" dirty="0"/>
              <a:t>와 </a:t>
            </a:r>
            <a:r>
              <a:rPr lang="en-US" altLang="ko-KR" sz="2400" dirty="0" err="1"/>
              <a:t>front_sonar</a:t>
            </a:r>
            <a:r>
              <a:rPr lang="ko-KR" altLang="en-US" sz="2400" dirty="0"/>
              <a:t>의 조건을 </a:t>
            </a:r>
            <a:r>
              <a:rPr lang="ko-KR" altLang="en-US" sz="2400" dirty="0" smtClean="0"/>
              <a:t>주고 </a:t>
            </a:r>
            <a:r>
              <a:rPr lang="ko-KR" altLang="en-US" sz="2400" dirty="0"/>
              <a:t>그 조건에 일치하면 </a:t>
            </a:r>
            <a:r>
              <a:rPr lang="en-US" altLang="ko-KR" sz="2400" dirty="0" err="1"/>
              <a:t>maze_status</a:t>
            </a:r>
            <a:r>
              <a:rPr lang="en-US" altLang="ko-KR" sz="2400" dirty="0"/>
              <a:t> = 3</a:t>
            </a:r>
            <a:r>
              <a:rPr lang="ko-KR" altLang="en-US" sz="2400" dirty="0"/>
              <a:t>이 </a:t>
            </a:r>
            <a:r>
              <a:rPr lang="ko-KR" altLang="en-US" sz="2400" dirty="0" smtClean="0"/>
              <a:t>나오게 됩니다</a:t>
            </a:r>
            <a:r>
              <a:rPr lang="en-US" altLang="ko-KR" sz="2400" dirty="0" smtClean="0"/>
              <a:t>.</a:t>
            </a:r>
            <a:r>
              <a:rPr lang="en-US" altLang="ko-KR" sz="2400" dirty="0"/>
              <a:t/>
            </a:r>
            <a:br>
              <a:rPr lang="en-US" altLang="ko-KR" sz="2400" dirty="0"/>
            </a:br>
            <a:endParaRPr lang="ko-KR" altLang="en-US" sz="24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159" y="1825625"/>
            <a:ext cx="7731682" cy="4351338"/>
          </a:xfrm>
        </p:spPr>
      </p:pic>
    </p:spTree>
    <p:extLst>
      <p:ext uri="{BB962C8B-B14F-4D97-AF65-F5344CB8AC3E}">
        <p14:creationId xmlns:p14="http://schemas.microsoft.com/office/powerpoint/2010/main" val="2692965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else if </a:t>
            </a:r>
            <a:r>
              <a:rPr lang="ko-KR" altLang="en-US" sz="2400" dirty="0"/>
              <a:t>문을 사용하여 </a:t>
            </a:r>
            <a:r>
              <a:rPr lang="en-US" altLang="ko-KR" sz="2400" dirty="0" err="1"/>
              <a:t>left_sonar</a:t>
            </a:r>
            <a:r>
              <a:rPr lang="en-US" altLang="ko-KR" sz="2400" dirty="0"/>
              <a:t>, </a:t>
            </a:r>
            <a:r>
              <a:rPr lang="en-US" altLang="ko-KR" sz="2400" dirty="0" err="1"/>
              <a:t>right_sonar</a:t>
            </a:r>
            <a:r>
              <a:rPr lang="en-US" altLang="ko-KR" sz="2400" dirty="0"/>
              <a:t> </a:t>
            </a:r>
            <a:r>
              <a:rPr lang="ko-KR" altLang="en-US" sz="2400" dirty="0"/>
              <a:t>그리고 </a:t>
            </a:r>
            <a:r>
              <a:rPr lang="en-US" altLang="ko-KR" sz="2400" dirty="0" err="1"/>
              <a:t>front_sonar</a:t>
            </a:r>
            <a:r>
              <a:rPr lang="en-US" altLang="ko-KR" sz="2400" dirty="0"/>
              <a:t> </a:t>
            </a:r>
            <a:r>
              <a:rPr lang="ko-KR" altLang="en-US" sz="2400" dirty="0"/>
              <a:t>의 조건을 </a:t>
            </a:r>
            <a:r>
              <a:rPr lang="ko-KR" altLang="en-US" sz="2400" dirty="0" smtClean="0"/>
              <a:t>주고 </a:t>
            </a:r>
            <a:r>
              <a:rPr lang="ko-KR" altLang="en-US" sz="2400" dirty="0"/>
              <a:t>그 조건에 일치하면 </a:t>
            </a:r>
            <a:r>
              <a:rPr lang="en-US" altLang="ko-KR" sz="2400" dirty="0" err="1"/>
              <a:t>maze_status</a:t>
            </a:r>
            <a:r>
              <a:rPr lang="en-US" altLang="ko-KR" sz="2400" dirty="0"/>
              <a:t> = 4</a:t>
            </a:r>
            <a:r>
              <a:rPr lang="ko-KR" altLang="en-US" sz="2400" dirty="0"/>
              <a:t>이 </a:t>
            </a:r>
            <a:r>
              <a:rPr lang="ko-KR" altLang="en-US" sz="2400" dirty="0" smtClean="0"/>
              <a:t>나오게 됩니다</a:t>
            </a:r>
            <a:r>
              <a:rPr lang="en-US" altLang="ko-KR" sz="2400" dirty="0" smtClean="0"/>
              <a:t>. </a:t>
            </a:r>
            <a:r>
              <a:rPr lang="en-US" altLang="ko-KR" sz="2400" dirty="0"/>
              <a:t/>
            </a:r>
            <a:br>
              <a:rPr lang="en-US" altLang="ko-KR" sz="2400" dirty="0"/>
            </a:br>
            <a:endParaRPr lang="ko-KR" altLang="en-US" sz="24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962280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</Words>
  <Application>Microsoft Office PowerPoint</Application>
  <PresentationFormat>와이드스크린</PresentationFormat>
  <Paragraphs>6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Maze_ sonar 사용법</vt:lpstr>
      <vt:lpstr>else if 문을 사용하여 left_sonar와 right_sonar의 조건을 주고 그 조건에 일치하면 maze_status = 1 이 나오게 됩니다.</vt:lpstr>
      <vt:lpstr>else if 문을 사용하여 left_sonar와 front_sonar의 조건을 주고 그 조건에 일치하면 maze_status = 2가 나오게 됩니다.</vt:lpstr>
      <vt:lpstr>else if 문을 사용하여 right_sonar와 front_sonar의 조건을 주고 그 조건에 일치하면 maze_status = 3이 나오게 됩니다. </vt:lpstr>
      <vt:lpstr>else if 문을 사용하여 left_sonar, right_sonar 그리고 front_sonar 의 조건을 주고 그 조건에 일치하면 maze_status = 4이 나오게 됩니다.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Maze_ sonar</dc:title>
  <dc:creator>user</dc:creator>
  <cp:lastModifiedBy>user</cp:lastModifiedBy>
  <cp:revision>2</cp:revision>
  <dcterms:created xsi:type="dcterms:W3CDTF">2023-04-10T09:21:20Z</dcterms:created>
  <dcterms:modified xsi:type="dcterms:W3CDTF">2023-04-10T09:21:39Z</dcterms:modified>
</cp:coreProperties>
</file>

<file path=docProps/thumbnail.jpeg>
</file>